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9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374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56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94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62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21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51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816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3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0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32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656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35E8D-0F7F-7141-ACCB-36FA7F901A3A}" type="datetimeFigureOut">
              <a:rPr lang="en-US" smtClean="0"/>
              <a:t>9/9/15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D3933-DFDB-1047-84A6-09392F24B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76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79" y="307155"/>
            <a:ext cx="8702792" cy="6440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123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397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Without looking at your homework outline, write your main argument for your research paper.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r>
              <a:rPr lang="en-US" sz="4400" dirty="0" smtClean="0"/>
              <a:t>Then write three supporting statements.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91813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Do Now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3</cp:revision>
  <dcterms:created xsi:type="dcterms:W3CDTF">2015-09-07T23:27:25Z</dcterms:created>
  <dcterms:modified xsi:type="dcterms:W3CDTF">2015-09-09T13:13:33Z</dcterms:modified>
</cp:coreProperties>
</file>